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5"/>
  </p:notesMasterIdLst>
  <p:sldIdLst>
    <p:sldId id="264" r:id="rId2"/>
    <p:sldId id="263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6866" autoAdjust="0"/>
  </p:normalViewPr>
  <p:slideViewPr>
    <p:cSldViewPr snapToGrid="0" snapToObjects="1">
      <p:cViewPr varScale="1">
        <p:scale>
          <a:sx n="128" d="100"/>
          <a:sy n="128" d="100"/>
        </p:scale>
        <p:origin x="57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3E0B0-E85F-FC4E-8215-C021F6E7A16D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0D6FD-6E0D-8F4A-9A45-FDA9E010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82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E34DB-45D0-B94B-BEF1-9CC4E7DB084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4373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E34DB-45D0-B94B-BEF1-9CC4E7DB084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437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6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62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-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371952" y="2325600"/>
            <a:ext cx="5210451" cy="4100600"/>
          </a:xfrm>
        </p:spPr>
        <p:txBody>
          <a:bodyPr/>
          <a:lstStyle>
            <a:lvl1pPr marL="214313" indent="-214313">
              <a:buFont typeface="Arial"/>
              <a:buChar char="•"/>
              <a:defRPr sz="1500"/>
            </a:lvl1pPr>
            <a:lvl2pPr marL="557213" indent="-214313">
              <a:buFont typeface="Arial"/>
              <a:buChar char="•"/>
              <a:defRPr sz="1500"/>
            </a:lvl2pPr>
            <a:lvl3pPr marL="857250" indent="-171450">
              <a:buFont typeface="Arial"/>
              <a:buChar char="•"/>
              <a:defRPr sz="1500"/>
            </a:lvl3pPr>
            <a:lvl4pPr marL="1200150" indent="-171450">
              <a:buFont typeface="Arial"/>
              <a:buChar char="•"/>
              <a:defRPr sz="1500"/>
            </a:lvl4pPr>
            <a:lvl5pPr marL="1543050" indent="-171450">
              <a:buFont typeface="Arial"/>
              <a:buChar char="•"/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9" name="Otsikko 1"/>
          <p:cNvSpPr>
            <a:spLocks noGrp="1"/>
          </p:cNvSpPr>
          <p:nvPr>
            <p:ph type="title"/>
          </p:nvPr>
        </p:nvSpPr>
        <p:spPr>
          <a:xfrm>
            <a:off x="601135" y="371751"/>
            <a:ext cx="8636941" cy="147601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601135" y="2325603"/>
            <a:ext cx="5234517" cy="4102011"/>
          </a:xfrm>
        </p:spPr>
        <p:txBody>
          <a:bodyPr/>
          <a:lstStyle>
            <a:lvl1pPr marL="257175" indent="-257175">
              <a:buFont typeface="Arial"/>
              <a:buChar char="•"/>
              <a:defRPr sz="1500"/>
            </a:lvl1pPr>
            <a:lvl2pPr marL="557213" indent="-214313">
              <a:buFont typeface="Arial"/>
              <a:buChar char="•"/>
              <a:defRPr sz="1500"/>
            </a:lvl2pPr>
            <a:lvl3pPr marL="857250" indent="-171450">
              <a:buFont typeface="Arial"/>
              <a:buChar char="•"/>
              <a:defRPr sz="1500"/>
            </a:lvl3pPr>
            <a:lvl4pPr marL="1200150" indent="-171450">
              <a:buFont typeface="Arial"/>
              <a:buChar char="•"/>
              <a:defRPr sz="1500"/>
            </a:lvl4pPr>
            <a:lvl5pPr marL="1543050" indent="-171450">
              <a:buFont typeface="Arial"/>
              <a:buChar char="•"/>
              <a:defRPr sz="15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8530" y="0"/>
            <a:ext cx="2533470" cy="98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4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6166" y="0"/>
            <a:ext cx="2505834" cy="97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8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6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2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21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0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9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4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96365-4A0E-6D41-ACCE-45EEE4845C5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93E89-7ECB-6E40-A2F5-8F5B9791A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92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1585" y="371787"/>
            <a:ext cx="6477706" cy="42586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№ постера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__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90712" y="2658414"/>
            <a:ext cx="790574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500" b="1" dirty="0" smtClean="0">
                <a:latin typeface="Arial" pitchFamily="34" charset="0"/>
                <a:cs typeface="Arial" pitchFamily="34" charset="0"/>
              </a:rPr>
              <a:t>Название</a:t>
            </a:r>
            <a:endParaRPr lang="en-US" sz="4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6548" y="4285129"/>
            <a:ext cx="524263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i="1" dirty="0" smtClean="0">
                <a:latin typeface="Arial" pitchFamily="34" charset="0"/>
                <a:cs typeface="Arial" pitchFamily="34" charset="0"/>
              </a:rPr>
              <a:t>ФИО</a:t>
            </a:r>
            <a:r>
              <a:rPr lang="ru-RU" sz="2700" i="1" dirty="0" smtClean="0"/>
              <a:t> автора</a:t>
            </a:r>
          </a:p>
          <a:p>
            <a:pPr algn="ctr"/>
            <a:r>
              <a:rPr lang="ru-RU" sz="2700" dirty="0" smtClean="0"/>
              <a:t>Университет</a:t>
            </a:r>
          </a:p>
          <a:p>
            <a:pPr algn="ctr"/>
            <a:r>
              <a:rPr lang="ru-RU" sz="2700" dirty="0" smtClean="0"/>
              <a:t>Институт (кафедра)</a:t>
            </a:r>
            <a:r>
              <a:rPr lang="en-US" sz="2700" dirty="0" smtClean="0"/>
              <a:t> </a:t>
            </a:r>
            <a:endParaRPr lang="en-US" sz="2700" dirty="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604733" y="6424060"/>
            <a:ext cx="6477706" cy="425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24 октября 2019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05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47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3243733" y="2059995"/>
            <a:ext cx="7353566" cy="276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494" tIns="34248" rIns="68494" bIns="34248" numCol="1" anchor="ctr" anchorCtr="0" compatLnSpc="1">
            <a:prstTxWarp prst="textNoShape">
              <a:avLst/>
            </a:prstTxWarp>
            <a:spAutoFit/>
          </a:bodyPr>
          <a:lstStyle/>
          <a:p>
            <a:pPr defTabSz="342473"/>
            <a:endParaRPr lang="zh-CN" altLang="en-US" sz="1350">
              <a:solidFill>
                <a:prstClr val="black"/>
              </a:solidFill>
              <a:latin typeface="Calibri"/>
              <a:ea typeface="宋体"/>
            </a:endParaRPr>
          </a:p>
        </p:txBody>
      </p:sp>
      <p:sp>
        <p:nvSpPr>
          <p:cNvPr id="80" name="Title 2"/>
          <p:cNvSpPr>
            <a:spLocks noGrp="1"/>
          </p:cNvSpPr>
          <p:nvPr>
            <p:ph type="title"/>
          </p:nvPr>
        </p:nvSpPr>
        <p:spPr>
          <a:xfrm>
            <a:off x="217727" y="211841"/>
            <a:ext cx="6477706" cy="425864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№ постера___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0" y="6488327"/>
            <a:ext cx="113958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Проблематика, актуальность, основные результаты*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081565"/>
      </p:ext>
    </p:extLst>
  </p:cSld>
  <p:clrMapOvr>
    <a:masterClrMapping/>
  </p:clrMapOvr>
  <p:transition spd="slow" advTm="6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3243733" y="2059995"/>
            <a:ext cx="7353566" cy="276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494" tIns="34248" rIns="68494" bIns="34248" numCol="1" anchor="ctr" anchorCtr="0" compatLnSpc="1">
            <a:prstTxWarp prst="textNoShape">
              <a:avLst/>
            </a:prstTxWarp>
            <a:spAutoFit/>
          </a:bodyPr>
          <a:lstStyle/>
          <a:p>
            <a:pPr defTabSz="342473"/>
            <a:endParaRPr lang="zh-CN" altLang="en-US" sz="1350">
              <a:solidFill>
                <a:prstClr val="black"/>
              </a:solidFill>
              <a:latin typeface="Calibri"/>
              <a:ea typeface="宋体"/>
            </a:endParaRPr>
          </a:p>
        </p:txBody>
      </p:sp>
      <p:sp>
        <p:nvSpPr>
          <p:cNvPr id="80" name="Title 2"/>
          <p:cNvSpPr>
            <a:spLocks noGrp="1"/>
          </p:cNvSpPr>
          <p:nvPr>
            <p:ph type="title"/>
          </p:nvPr>
        </p:nvSpPr>
        <p:spPr>
          <a:xfrm>
            <a:off x="217727" y="211841"/>
            <a:ext cx="6477706" cy="425864"/>
          </a:xfrm>
        </p:spPr>
        <p:txBody>
          <a:bodyPr>
            <a:noAutofit/>
          </a:bodyPr>
          <a:lstStyle/>
          <a:p>
            <a:r>
              <a:rPr lang="ru-RU" sz="2400" dirty="0" smtClean="0"/>
              <a:t>№ постера ___</a:t>
            </a:r>
            <a:r>
              <a:rPr lang="en-US" sz="2400" dirty="0" smtClean="0"/>
              <a:t> </a:t>
            </a:r>
            <a:endParaRPr lang="en-US" sz="5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0" y="6344689"/>
            <a:ext cx="113958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Основные выводы, целевые показатели</a:t>
            </a:r>
            <a:r>
              <a:rPr lang="ru-RU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рекомендации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т.д.*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97732314"/>
      </p:ext>
    </p:extLst>
  </p:cSld>
  <p:clrMapOvr>
    <a:masterClrMapping/>
  </p:clrMapOvr>
  <p:transition spd="slow" advTm="6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</TotalTime>
  <Words>39</Words>
  <Application>Microsoft Office PowerPoint</Application>
  <PresentationFormat>Широкоэкранный</PresentationFormat>
  <Paragraphs>12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DengXian</vt:lpstr>
      <vt:lpstr>Office Theme</vt:lpstr>
      <vt:lpstr>№ постера __ </vt:lpstr>
      <vt:lpstr>№ постера___ </vt:lpstr>
      <vt:lpstr>№ постера ___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Teaser Session</dc:title>
  <dc:creator>Richard Sellens</dc:creator>
  <cp:lastModifiedBy>Фомина Елена Романовна</cp:lastModifiedBy>
  <cp:revision>34</cp:revision>
  <dcterms:created xsi:type="dcterms:W3CDTF">2016-05-17T17:34:17Z</dcterms:created>
  <dcterms:modified xsi:type="dcterms:W3CDTF">2019-10-07T10:27:42Z</dcterms:modified>
</cp:coreProperties>
</file>